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82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4906D-1827-4D1A-A27C-54B80A7A329F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6A0A-6B6F-4C89-848F-BC5860BB4A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53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0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1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jp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0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8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5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jpg"/><Relationship Id="rId4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jp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45CE7E-FF76-ADB7-96E5-DD45E87C605F}"/>
              </a:ext>
            </a:extLst>
          </p:cNvPr>
          <p:cNvSpPr/>
          <p:nvPr/>
        </p:nvSpPr>
        <p:spPr>
          <a:xfrm>
            <a:off x="914400" y="438150"/>
            <a:ext cx="71481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Shadow Detection and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Removal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23F0F-F898-99B0-6065-7083857A994B}"/>
              </a:ext>
            </a:extLst>
          </p:cNvPr>
          <p:cNvSpPr txBox="1"/>
          <p:nvPr/>
        </p:nvSpPr>
        <p:spPr>
          <a:xfrm>
            <a:off x="4572000" y="310515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Ashish </a:t>
            </a:r>
            <a:r>
              <a:rPr lang="en-US" dirty="0" err="1"/>
              <a:t>Sarraf</a:t>
            </a:r>
            <a:r>
              <a:rPr lang="en-US" dirty="0"/>
              <a:t>     20cs3075</a:t>
            </a:r>
          </a:p>
          <a:p>
            <a:r>
              <a:rPr lang="en-US" dirty="0"/>
              <a:t>Divyansh </a:t>
            </a:r>
            <a:r>
              <a:rPr lang="en-US" dirty="0" err="1"/>
              <a:t>singh</a:t>
            </a:r>
            <a:r>
              <a:rPr lang="en-US" dirty="0"/>
              <a:t> Rathore     20cs3027</a:t>
            </a:r>
          </a:p>
          <a:p>
            <a:r>
              <a:rPr lang="en-US" dirty="0"/>
              <a:t>Prakhar Prajapati      20cs3044</a:t>
            </a:r>
          </a:p>
          <a:p>
            <a:r>
              <a:rPr lang="en-US" dirty="0"/>
              <a:t>Rohit </a:t>
            </a:r>
            <a:r>
              <a:rPr lang="en-US" dirty="0" err="1"/>
              <a:t>kumar</a:t>
            </a:r>
            <a:r>
              <a:rPr lang="en-US" dirty="0"/>
              <a:t>         20cs3053</a:t>
            </a:r>
          </a:p>
          <a:p>
            <a:r>
              <a:rPr lang="en-US" dirty="0"/>
              <a:t>Arpit Kumar      20cs3010</a:t>
            </a:r>
          </a:p>
          <a:p>
            <a:r>
              <a:rPr lang="en-US" dirty="0"/>
              <a:t>Ketan Vardan      20cs3053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CF426-5063-3A08-AE67-CC4053FDA3D6}"/>
              </a:ext>
            </a:extLst>
          </p:cNvPr>
          <p:cNvSpPr/>
          <p:nvPr/>
        </p:nvSpPr>
        <p:spPr>
          <a:xfrm>
            <a:off x="1600200" y="3409950"/>
            <a:ext cx="24160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Team :</a:t>
            </a:r>
          </a:p>
        </p:txBody>
      </p:sp>
    </p:spTree>
    <p:extLst>
      <p:ext uri="{BB962C8B-B14F-4D97-AF65-F5344CB8AC3E}">
        <p14:creationId xmlns:p14="http://schemas.microsoft.com/office/powerpoint/2010/main" val="5982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5725" cy="4700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08782" y="2026032"/>
            <a:ext cx="383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45" dirty="0">
                <a:solidFill>
                  <a:srgbClr val="666666"/>
                </a:solidFill>
                <a:latin typeface="Trebuchet MS"/>
                <a:cs typeface="Trebuchet MS"/>
              </a:rPr>
              <a:t>gm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7250" y="2302257"/>
            <a:ext cx="1897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666666"/>
                </a:solidFill>
                <a:latin typeface="Trebuchet MS"/>
                <a:cs typeface="Trebuchet MS"/>
              </a:rPr>
              <a:t>I_final(x)</a:t>
            </a:r>
            <a:r>
              <a:rPr sz="1800" b="1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b="1" spc="-275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b="1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b="1" spc="-65" dirty="0">
                <a:solidFill>
                  <a:srgbClr val="666666"/>
                </a:solidFill>
                <a:latin typeface="Trebuchet MS"/>
                <a:cs typeface="Trebuchet MS"/>
              </a:rPr>
              <a:t>I(x)</a:t>
            </a:r>
            <a:r>
              <a:rPr sz="1800" b="1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b="1" spc="145" dirty="0">
                <a:solidFill>
                  <a:srgbClr val="666666"/>
                </a:solidFill>
                <a:latin typeface="Trebuchet MS"/>
                <a:cs typeface="Trebuchet MS"/>
              </a:rPr>
              <a:t>gm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549" y="2026032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5749" y="4824329"/>
            <a:ext cx="166904" cy="1010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731298" y="1289750"/>
            <a:ext cx="4017645" cy="3183890"/>
            <a:chOff x="4731298" y="1289750"/>
            <a:chExt cx="4017645" cy="31838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1298" y="1289750"/>
              <a:ext cx="4017500" cy="31837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8448" y="1327850"/>
              <a:ext cx="3903200" cy="306945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95200" y="1289750"/>
            <a:ext cx="4017645" cy="3183890"/>
            <a:chOff x="395200" y="1289750"/>
            <a:chExt cx="4017645" cy="31838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200" y="1289750"/>
              <a:ext cx="4017500" cy="31837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350" y="1327850"/>
              <a:ext cx="3903200" cy="3069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370351"/>
            <a:ext cx="8381579" cy="440279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69336" y="3894535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650" y="630849"/>
            <a:ext cx="6996430" cy="2171700"/>
            <a:chOff x="628650" y="630849"/>
            <a:chExt cx="6996430" cy="21717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50" y="630849"/>
              <a:ext cx="2857500" cy="2171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668949"/>
              <a:ext cx="2743200" cy="2057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7100" y="630849"/>
              <a:ext cx="2857500" cy="2171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4250" y="668949"/>
              <a:ext cx="2743200" cy="2057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92824" y="1505499"/>
              <a:ext cx="868044" cy="384810"/>
            </a:xfrm>
            <a:custGeom>
              <a:avLst/>
              <a:gdLst/>
              <a:ahLst/>
              <a:cxnLst/>
              <a:rect l="l" t="t" r="r" b="b"/>
              <a:pathLst>
                <a:path w="868045" h="384810">
                  <a:moveTo>
                    <a:pt x="675450" y="0"/>
                  </a:moveTo>
                  <a:lnTo>
                    <a:pt x="675450" y="96075"/>
                  </a:lnTo>
                  <a:lnTo>
                    <a:pt x="0" y="96075"/>
                  </a:lnTo>
                  <a:lnTo>
                    <a:pt x="0" y="288225"/>
                  </a:lnTo>
                  <a:lnTo>
                    <a:pt x="675450" y="288225"/>
                  </a:lnTo>
                  <a:lnTo>
                    <a:pt x="675450" y="384300"/>
                  </a:lnTo>
                  <a:lnTo>
                    <a:pt x="867600" y="192149"/>
                  </a:lnTo>
                  <a:lnTo>
                    <a:pt x="6754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92824" y="1505500"/>
              <a:ext cx="868044" cy="384810"/>
            </a:xfrm>
            <a:custGeom>
              <a:avLst/>
              <a:gdLst/>
              <a:ahLst/>
              <a:cxnLst/>
              <a:rect l="l" t="t" r="r" b="b"/>
              <a:pathLst>
                <a:path w="868045" h="384810">
                  <a:moveTo>
                    <a:pt x="0" y="96074"/>
                  </a:moveTo>
                  <a:lnTo>
                    <a:pt x="675449" y="96074"/>
                  </a:lnTo>
                  <a:lnTo>
                    <a:pt x="675449" y="0"/>
                  </a:lnTo>
                  <a:lnTo>
                    <a:pt x="867599" y="192149"/>
                  </a:lnTo>
                  <a:lnTo>
                    <a:pt x="675449" y="384299"/>
                  </a:lnTo>
                  <a:lnTo>
                    <a:pt x="675449" y="288224"/>
                  </a:lnTo>
                  <a:lnTo>
                    <a:pt x="0" y="288224"/>
                  </a:lnTo>
                  <a:lnTo>
                    <a:pt x="0" y="9607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3530" cy="4723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26310" y="2026032"/>
            <a:ext cx="16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66666"/>
                </a:solidFill>
                <a:latin typeface="Trebuchet MS"/>
                <a:cs typeface="Trebuchet MS"/>
              </a:rPr>
              <a:t>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549" y="2026032"/>
            <a:ext cx="1638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0797" y="4824329"/>
            <a:ext cx="174644" cy="122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33962" y="1561974"/>
            <a:ext cx="7876540" cy="2857500"/>
            <a:chOff x="633962" y="1561974"/>
            <a:chExt cx="7876540" cy="28575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62" y="1561974"/>
              <a:ext cx="3754974" cy="2844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12" y="1600074"/>
              <a:ext cx="3640674" cy="2730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5062" y="1561974"/>
              <a:ext cx="3754974" cy="2857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2212" y="1600074"/>
              <a:ext cx="3640674" cy="2743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2448" y="4824329"/>
            <a:ext cx="172708" cy="1256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99200" y="1564399"/>
            <a:ext cx="7811134" cy="2840355"/>
            <a:chOff x="699200" y="1564399"/>
            <a:chExt cx="7811134" cy="28403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075" y="1586568"/>
              <a:ext cx="3754949" cy="28177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2225" y="1624668"/>
              <a:ext cx="3640650" cy="27034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200" y="1564399"/>
              <a:ext cx="3754974" cy="28399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350" y="1602499"/>
              <a:ext cx="3640674" cy="2725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6368" cy="47009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3762" y="3680550"/>
            <a:ext cx="2276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70025"/>
            <a:ext cx="7858125" cy="2855595"/>
            <a:chOff x="633974" y="1570025"/>
            <a:chExt cx="7858125" cy="2855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4" y="1570025"/>
              <a:ext cx="3791625" cy="2833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124" y="1608125"/>
              <a:ext cx="3677325" cy="27194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075" y="1572100"/>
              <a:ext cx="3736425" cy="285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2225" y="1610200"/>
              <a:ext cx="3622123" cy="273904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0962" y="4822096"/>
            <a:ext cx="183126" cy="1241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3974" y="1561098"/>
            <a:ext cx="8333740" cy="3366135"/>
            <a:chOff x="633974" y="1561098"/>
            <a:chExt cx="8333740" cy="33661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5075" y="1561098"/>
              <a:ext cx="3736427" cy="284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2225" y="1599198"/>
              <a:ext cx="3622127" cy="2730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8405" y="4801409"/>
              <a:ext cx="178753" cy="1254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974" y="1572100"/>
              <a:ext cx="3791625" cy="2833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124" y="1610200"/>
              <a:ext cx="3677325" cy="2719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5853" cy="47249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861" y="2578482"/>
            <a:ext cx="329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0" dirty="0">
                <a:solidFill>
                  <a:srgbClr val="666666"/>
                </a:solidFill>
                <a:latin typeface="Trebuchet MS"/>
                <a:cs typeface="Trebuchet MS"/>
              </a:rPr>
              <a:t>SD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8127" y="2578482"/>
            <a:ext cx="329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20" dirty="0">
                <a:solidFill>
                  <a:srgbClr val="666666"/>
                </a:solidFill>
                <a:latin typeface="Trebuchet MS"/>
                <a:cs typeface="Trebuchet MS"/>
              </a:rPr>
              <a:t>SD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549" y="2854707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356400"/>
            <a:ext cx="8381579" cy="44167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1743" y="4822692"/>
            <a:ext cx="90189" cy="1026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5" y="1565325"/>
            <a:ext cx="7836534" cy="2843530"/>
            <a:chOff x="633975" y="1565325"/>
            <a:chExt cx="7836534" cy="2843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5" y="1565325"/>
              <a:ext cx="3791625" cy="2843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125" y="1603425"/>
              <a:ext cx="3677325" cy="2728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075" y="1572100"/>
              <a:ext cx="3715376" cy="2833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2225" y="1610200"/>
              <a:ext cx="3601074" cy="27194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1073" y="4820013"/>
            <a:ext cx="190978" cy="1070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72099"/>
            <a:ext cx="7836534" cy="2794000"/>
            <a:chOff x="633974" y="1572099"/>
            <a:chExt cx="7836534" cy="2794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075" y="1572099"/>
              <a:ext cx="3715373" cy="2793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2225" y="1610199"/>
              <a:ext cx="3601074" cy="26794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4" y="1572099"/>
              <a:ext cx="3791621" cy="2793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24" y="1610199"/>
              <a:ext cx="3677321" cy="2679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8995" y="4822692"/>
            <a:ext cx="178775" cy="1026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62700"/>
            <a:ext cx="7836534" cy="2843530"/>
            <a:chOff x="633974" y="1562700"/>
            <a:chExt cx="7836534" cy="2843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74" y="1562700"/>
              <a:ext cx="3791625" cy="2843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124" y="1600800"/>
              <a:ext cx="3677325" cy="2728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5075" y="1572100"/>
              <a:ext cx="3715376" cy="2833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2225" y="1610200"/>
              <a:ext cx="3601076" cy="27195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3878" y="4822692"/>
            <a:ext cx="185919" cy="1026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26425"/>
            <a:ext cx="7847965" cy="2870200"/>
            <a:chOff x="633974" y="1526425"/>
            <a:chExt cx="7847965" cy="287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075" y="1526425"/>
              <a:ext cx="3726774" cy="28700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2225" y="1564524"/>
              <a:ext cx="3612474" cy="27557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4" y="1562699"/>
              <a:ext cx="3791628" cy="2833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24" y="1600799"/>
              <a:ext cx="3677328" cy="271950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4787" y="4822692"/>
            <a:ext cx="185070" cy="1269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9348" cy="4720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72099"/>
            <a:ext cx="7818755" cy="2794000"/>
            <a:chOff x="633974" y="1572099"/>
            <a:chExt cx="7818755" cy="2794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075" y="1572099"/>
              <a:ext cx="3697258" cy="2793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2225" y="1610199"/>
              <a:ext cx="3582958" cy="26794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4" y="1572099"/>
              <a:ext cx="3791628" cy="2793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24" y="1610199"/>
              <a:ext cx="3677328" cy="26794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5694" y="4822692"/>
            <a:ext cx="184579" cy="1272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3974" y="1572099"/>
            <a:ext cx="8338820" cy="3355340"/>
            <a:chOff x="633974" y="1572099"/>
            <a:chExt cx="8338820" cy="3355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5075" y="1587053"/>
              <a:ext cx="3697248" cy="27787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2225" y="1625155"/>
              <a:ext cx="3582948" cy="26644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4" y="1572099"/>
              <a:ext cx="3791625" cy="2793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24" y="1610199"/>
              <a:ext cx="3677325" cy="2679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1568" y="4800367"/>
              <a:ext cx="191127" cy="12665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97995" cy="47201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210" y="370351"/>
            <a:ext cx="8382000" cy="4403090"/>
            <a:chOff x="381210" y="370351"/>
            <a:chExt cx="8382000" cy="4403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210" y="370351"/>
              <a:ext cx="8381579" cy="44027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875" y="678500"/>
              <a:ext cx="3060348" cy="2076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025" y="716600"/>
              <a:ext cx="2946048" cy="19620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9100" y="654674"/>
              <a:ext cx="3060349" cy="2124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6250" y="692774"/>
              <a:ext cx="2946049" cy="2009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90970" cy="47249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210" y="370351"/>
            <a:ext cx="8382000" cy="4403090"/>
            <a:chOff x="381210" y="370351"/>
            <a:chExt cx="8382000" cy="4403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210" y="370351"/>
              <a:ext cx="8381579" cy="44027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5550" y="548774"/>
              <a:ext cx="2013936" cy="25358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2700" y="586874"/>
              <a:ext cx="1899636" cy="24215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400" y="513725"/>
              <a:ext cx="2013936" cy="25358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550" y="551825"/>
              <a:ext cx="1899636" cy="2421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600" y="4820013"/>
            <a:ext cx="191543" cy="1296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78885" y="1302250"/>
            <a:ext cx="6786245" cy="3375660"/>
            <a:chOff x="1178885" y="1302250"/>
            <a:chExt cx="6786245" cy="33756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885" y="1302250"/>
              <a:ext cx="2665129" cy="3364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035" y="1340350"/>
              <a:ext cx="2550829" cy="32499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9975" y="1303463"/>
              <a:ext cx="2665152" cy="33744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7125" y="1341563"/>
              <a:ext cx="2550852" cy="3260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5652" cy="4723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549" y="2854707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0518" y="2854707"/>
            <a:ext cx="85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solidFill>
                  <a:srgbClr val="666666"/>
                </a:solidFill>
                <a:latin typeface="Trebuchet MS"/>
                <a:cs typeface="Trebuchet MS"/>
              </a:rPr>
              <a:t>j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0816" y="2854707"/>
            <a:ext cx="8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666666"/>
                </a:solidFill>
                <a:latin typeface="Trebuchet MS"/>
                <a:cs typeface="Trebuchet MS"/>
              </a:rPr>
              <a:t>i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2405" y="4822692"/>
            <a:ext cx="186484" cy="1269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78885" y="1252289"/>
            <a:ext cx="6787515" cy="3414395"/>
            <a:chOff x="1178885" y="1252289"/>
            <a:chExt cx="6787515" cy="34143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0874" y="1252289"/>
              <a:ext cx="2735475" cy="34142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8024" y="1290389"/>
              <a:ext cx="2621174" cy="3299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85" y="1302250"/>
              <a:ext cx="2665129" cy="3364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035" y="1340350"/>
              <a:ext cx="2550829" cy="3249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7739" cy="4723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549" y="257848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3373" y="2578482"/>
            <a:ext cx="35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666666"/>
                </a:solidFill>
                <a:latin typeface="Trebuchet MS"/>
                <a:cs typeface="Trebuchet MS"/>
              </a:rPr>
              <a:t>0.6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2570" y="4823436"/>
            <a:ext cx="187079" cy="1262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78885" y="1258650"/>
            <a:ext cx="6787515" cy="3408045"/>
            <a:chOff x="1178885" y="1258650"/>
            <a:chExt cx="6787515" cy="34080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885" y="1302250"/>
              <a:ext cx="2665129" cy="3364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035" y="1340350"/>
              <a:ext cx="2550829" cy="32499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0874" y="1258650"/>
              <a:ext cx="2735479" cy="3364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8024" y="1296750"/>
              <a:ext cx="2621179" cy="3249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8155" cy="47239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8811" y="2026032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solidFill>
                  <a:srgbClr val="666666"/>
                </a:solidFill>
                <a:latin typeface="Trebuchet MS"/>
                <a:cs typeface="Trebuchet MS"/>
              </a:rPr>
              <a:t>H/I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549" y="2578482"/>
            <a:ext cx="16383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78885" y="1302250"/>
            <a:ext cx="7793355" cy="3647440"/>
            <a:chOff x="1178885" y="1302250"/>
            <a:chExt cx="7793355" cy="36474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0095" y="4800367"/>
              <a:ext cx="191692" cy="1492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885" y="1302250"/>
              <a:ext cx="2665129" cy="3364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035" y="1340350"/>
              <a:ext cx="2550829" cy="32499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299" y="1302273"/>
              <a:ext cx="2665149" cy="33642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1449" y="1340373"/>
              <a:ext cx="2550849" cy="3249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97087" cy="4723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5300" y="1528375"/>
            <a:ext cx="8366125" cy="3421379"/>
            <a:chOff x="605300" y="1528375"/>
            <a:chExt cx="8366125" cy="34213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0177" y="4801409"/>
              <a:ext cx="191189" cy="1482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300" y="1528375"/>
              <a:ext cx="3942325" cy="2971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450" y="1566475"/>
              <a:ext cx="3828025" cy="2857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6375" y="1528375"/>
              <a:ext cx="3942325" cy="2971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3525" y="1566475"/>
              <a:ext cx="3828025" cy="285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210" y="370351"/>
            <a:ext cx="8382000" cy="4403090"/>
            <a:chOff x="381210" y="370351"/>
            <a:chExt cx="8382000" cy="4403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210" y="370351"/>
              <a:ext cx="8381579" cy="44027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775" y="486874"/>
              <a:ext cx="3227056" cy="2421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5" y="663949"/>
              <a:ext cx="2946100" cy="2196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9527" y="4824329"/>
            <a:ext cx="93165" cy="1220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210" y="226032"/>
            <a:ext cx="8381579" cy="45471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5549" y="202603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96452" y="2026032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666666"/>
                </a:solidFill>
                <a:latin typeface="Trebuchet MS"/>
                <a:cs typeface="Trebuchet MS"/>
              </a:rPr>
              <a:t>F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8616" y="2302257"/>
            <a:ext cx="18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solidFill>
                  <a:srgbClr val="666666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5549" y="2578482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90676" cy="4720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6779" y="4824329"/>
            <a:ext cx="180826" cy="122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84437" y="1394639"/>
            <a:ext cx="7975600" cy="3032125"/>
            <a:chOff x="584437" y="1394639"/>
            <a:chExt cx="7975600" cy="30321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8287" y="1394650"/>
              <a:ext cx="3911274" cy="30320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5437" y="1432750"/>
              <a:ext cx="3796974" cy="29177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437" y="1394639"/>
              <a:ext cx="4002624" cy="30320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587" y="1432739"/>
              <a:ext cx="3888324" cy="2917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8422" cy="47203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8482" cy="47236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1827" y="4824329"/>
            <a:ext cx="188565" cy="1220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18000" y="490450"/>
            <a:ext cx="6176010" cy="4176395"/>
            <a:chOff x="1618000" y="490450"/>
            <a:chExt cx="6176010" cy="41763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000" y="490450"/>
              <a:ext cx="6175451" cy="4176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5150" y="528550"/>
              <a:ext cx="6061151" cy="406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210" y="226032"/>
            <a:ext cx="8588898" cy="47239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549" y="2026032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82136" y="556312"/>
            <a:ext cx="7490459" cy="4390390"/>
            <a:chOff x="1482136" y="556312"/>
            <a:chExt cx="7490459" cy="4390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9352" y="4800367"/>
              <a:ext cx="193178" cy="146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136" y="556312"/>
              <a:ext cx="6179724" cy="4068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286" y="594412"/>
              <a:ext cx="6065424" cy="3954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1921" y="4824329"/>
            <a:ext cx="90487" cy="1256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6149" y="1237099"/>
            <a:ext cx="7992109" cy="3429635"/>
            <a:chOff x="576149" y="1237099"/>
            <a:chExt cx="7992109" cy="34296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3024" y="1237099"/>
              <a:ext cx="3894837" cy="342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0174" y="1275200"/>
              <a:ext cx="3780537" cy="33150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149" y="1237099"/>
              <a:ext cx="3894849" cy="34294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299" y="1275199"/>
              <a:ext cx="3780549" cy="3315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1219" y="4800367"/>
            <a:ext cx="93612" cy="1266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210" y="226032"/>
            <a:ext cx="8381579" cy="4547115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66499" y="2052448"/>
          <a:ext cx="5338445" cy="543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780">
                <a:tc>
                  <a:txBody>
                    <a:bodyPr/>
                    <a:lstStyle/>
                    <a:p>
                      <a:pPr marL="31750">
                        <a:lnSpc>
                          <a:spcPts val="2045"/>
                        </a:lnSpc>
                      </a:pPr>
                      <a:r>
                        <a:rPr sz="1800" spc="-50" dirty="0">
                          <a:solidFill>
                            <a:srgbClr val="FFB600"/>
                          </a:solidFill>
                          <a:latin typeface="Verdana"/>
                          <a:cs typeface="Verdana"/>
                        </a:rPr>
                        <a:t>●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ts val="2045"/>
                        </a:lnSpc>
                      </a:pPr>
                      <a:r>
                        <a:rPr sz="1800" b="1" spc="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2045"/>
                        </a:lnSpc>
                      </a:pPr>
                      <a:r>
                        <a:rPr sz="1800" b="1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45"/>
                        </a:lnSpc>
                      </a:pPr>
                      <a:r>
                        <a:rPr sz="1800" b="1" spc="-6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I(x)</a:t>
                      </a:r>
                      <a:r>
                        <a:rPr sz="1800" b="1" spc="-114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27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b="1" spc="-1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R(x)S(x)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>
                  <a:txBody>
                    <a:bodyPr/>
                    <a:lstStyle/>
                    <a:p>
                      <a:pPr marL="398145" indent="-366395">
                        <a:lnSpc>
                          <a:spcPts val="2045"/>
                        </a:lnSpc>
                        <a:buClr>
                          <a:srgbClr val="FFB600"/>
                        </a:buClr>
                        <a:buFont typeface="Verdana"/>
                        <a:buChar char="●"/>
                        <a:tabLst>
                          <a:tab pos="398145" algn="l"/>
                        </a:tabLst>
                      </a:pPr>
                      <a:r>
                        <a:rPr sz="1800" b="1" spc="3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2045"/>
                        </a:lnSpc>
                      </a:pPr>
                      <a:r>
                        <a:rPr sz="1800" b="1" spc="125" dirty="0">
                          <a:solidFill>
                            <a:srgbClr val="66666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85549" y="2854707"/>
            <a:ext cx="1019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4515" indent="-551815">
              <a:lnSpc>
                <a:spcPct val="100000"/>
              </a:lnSpc>
              <a:spcBef>
                <a:spcPts val="100"/>
              </a:spcBef>
              <a:buClr>
                <a:srgbClr val="FFB600"/>
              </a:buClr>
              <a:buFont typeface="Verdana"/>
              <a:buChar char="●"/>
              <a:tabLst>
                <a:tab pos="564515" algn="l"/>
              </a:tabLst>
            </a:pPr>
            <a:r>
              <a:rPr sz="1800" b="1" spc="-90" dirty="0">
                <a:solidFill>
                  <a:srgbClr val="666666"/>
                </a:solidFill>
                <a:latin typeface="Trebuchet MS"/>
                <a:cs typeface="Trebuchet MS"/>
              </a:rPr>
              <a:t>(x,y)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7503" y="2854707"/>
            <a:ext cx="132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666666"/>
                </a:solidFill>
                <a:latin typeface="Trebuchet MS"/>
                <a:cs typeface="Trebuchet MS"/>
              </a:rPr>
              <a:t>S(x,y)</a:t>
            </a:r>
            <a:r>
              <a:rPr sz="1800" b="1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b="1" spc="-275" dirty="0">
                <a:solidFill>
                  <a:srgbClr val="666666"/>
                </a:solidFill>
                <a:latin typeface="Trebuchet MS"/>
                <a:cs typeface="Trebuchet MS"/>
              </a:rPr>
              <a:t>=</a:t>
            </a:r>
            <a:r>
              <a:rPr sz="1800" b="1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b="1" spc="-65" dirty="0">
                <a:solidFill>
                  <a:srgbClr val="666666"/>
                </a:solidFill>
                <a:latin typeface="Trebuchet MS"/>
                <a:cs typeface="Trebuchet MS"/>
              </a:rPr>
              <a:t>I(x,y)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4372" y="2854707"/>
            <a:ext cx="607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666666"/>
                </a:solidFill>
                <a:latin typeface="Trebuchet MS"/>
                <a:cs typeface="Trebuchet MS"/>
              </a:rPr>
              <a:t>S(x,y)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3723" y="3407157"/>
            <a:ext cx="1967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solidFill>
                  <a:srgbClr val="666666"/>
                </a:solidFill>
                <a:latin typeface="Trebuchet MS"/>
                <a:cs typeface="Trebuchet MS"/>
              </a:rPr>
              <a:t>R(x,y)=I(x,y)/S(x,y)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549" y="3407157"/>
            <a:ext cx="5441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lr>
                <a:srgbClr val="FFB600"/>
              </a:buClr>
              <a:buFont typeface="Arial"/>
              <a:buChar char="●"/>
              <a:tabLst>
                <a:tab pos="379095" algn="l"/>
              </a:tabLst>
            </a:pPr>
            <a:r>
              <a:rPr sz="1800" b="1" spc="35" dirty="0">
                <a:solidFill>
                  <a:srgbClr val="666666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1478" y="4822096"/>
            <a:ext cx="99863" cy="1241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15150" y="1262725"/>
            <a:ext cx="7913370" cy="3387090"/>
            <a:chOff x="615150" y="1262725"/>
            <a:chExt cx="7913370" cy="33870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150" y="1262725"/>
              <a:ext cx="3846075" cy="3386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300" y="1300825"/>
              <a:ext cx="3731775" cy="32723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2100" y="1262725"/>
              <a:ext cx="3846083" cy="3386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250" y="1300825"/>
              <a:ext cx="3731783" cy="3272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0877" y="4801409"/>
            <a:ext cx="93532" cy="1254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210" y="226032"/>
            <a:ext cx="8381579" cy="45471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5549" y="2026032"/>
            <a:ext cx="16383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solidFill>
                  <a:srgbClr val="FFB600"/>
                </a:solidFill>
                <a:latin typeface="Verdana"/>
                <a:cs typeface="Verdana"/>
              </a:rPr>
              <a:t>●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35" y="379876"/>
            <a:ext cx="8362950" cy="4384040"/>
          </a:xfrm>
          <a:custGeom>
            <a:avLst/>
            <a:gdLst/>
            <a:ahLst/>
            <a:cxnLst/>
            <a:rect l="l" t="t" r="r" b="b"/>
            <a:pathLst>
              <a:path w="8362950" h="4384040">
                <a:moveTo>
                  <a:pt x="955615" y="0"/>
                </a:moveTo>
                <a:lnTo>
                  <a:pt x="7975314" y="0"/>
                </a:lnTo>
                <a:lnTo>
                  <a:pt x="8016144" y="1786"/>
                </a:lnTo>
                <a:lnTo>
                  <a:pt x="8053462" y="7117"/>
                </a:lnTo>
                <a:lnTo>
                  <a:pt x="8090747" y="17778"/>
                </a:lnTo>
                <a:lnTo>
                  <a:pt x="8160019" y="46190"/>
                </a:lnTo>
                <a:lnTo>
                  <a:pt x="8222199" y="88807"/>
                </a:lnTo>
                <a:lnTo>
                  <a:pt x="8273722" y="140328"/>
                </a:lnTo>
                <a:lnTo>
                  <a:pt x="8316339" y="202510"/>
                </a:lnTo>
                <a:lnTo>
                  <a:pt x="8344749" y="271781"/>
                </a:lnTo>
                <a:lnTo>
                  <a:pt x="8355412" y="309067"/>
                </a:lnTo>
                <a:lnTo>
                  <a:pt x="8362529" y="387213"/>
                </a:lnTo>
                <a:lnTo>
                  <a:pt x="8362529" y="3996533"/>
                </a:lnTo>
                <a:lnTo>
                  <a:pt x="8360742" y="4037363"/>
                </a:lnTo>
                <a:lnTo>
                  <a:pt x="8344749" y="4111965"/>
                </a:lnTo>
                <a:lnTo>
                  <a:pt x="8316339" y="4181235"/>
                </a:lnTo>
                <a:lnTo>
                  <a:pt x="8273722" y="4243418"/>
                </a:lnTo>
                <a:lnTo>
                  <a:pt x="8222199" y="4294938"/>
                </a:lnTo>
                <a:lnTo>
                  <a:pt x="8160019" y="4337555"/>
                </a:lnTo>
                <a:lnTo>
                  <a:pt x="8090747" y="4365968"/>
                </a:lnTo>
                <a:lnTo>
                  <a:pt x="8053462" y="4376628"/>
                </a:lnTo>
                <a:lnTo>
                  <a:pt x="7975314" y="4383745"/>
                </a:lnTo>
                <a:lnTo>
                  <a:pt x="387213" y="4383745"/>
                </a:lnTo>
                <a:lnTo>
                  <a:pt x="346383" y="4381960"/>
                </a:lnTo>
                <a:lnTo>
                  <a:pt x="271781" y="4365968"/>
                </a:lnTo>
                <a:lnTo>
                  <a:pt x="202510" y="4337555"/>
                </a:lnTo>
                <a:lnTo>
                  <a:pt x="140328" y="4294938"/>
                </a:lnTo>
                <a:lnTo>
                  <a:pt x="88807" y="4243418"/>
                </a:lnTo>
                <a:lnTo>
                  <a:pt x="46190" y="4181235"/>
                </a:lnTo>
                <a:lnTo>
                  <a:pt x="17779" y="4111965"/>
                </a:lnTo>
                <a:lnTo>
                  <a:pt x="7117" y="4074678"/>
                </a:lnTo>
                <a:lnTo>
                  <a:pt x="0" y="3996533"/>
                </a:lnTo>
                <a:lnTo>
                  <a:pt x="0" y="955615"/>
                </a:lnTo>
              </a:path>
            </a:pathLst>
          </a:custGeom>
          <a:ln w="19049">
            <a:solidFill>
              <a:srgbClr val="43434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8575" y="87139"/>
            <a:ext cx="6870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1880" dirty="0">
                <a:solidFill>
                  <a:srgbClr val="434343"/>
                </a:solidFill>
                <a:latin typeface="Trebuchet MS"/>
                <a:cs typeface="Trebuchet MS"/>
              </a:rPr>
              <a:t>“</a:t>
            </a:r>
            <a:endParaRPr sz="1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0554" y="4824329"/>
            <a:ext cx="93762" cy="1266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649" y="455825"/>
            <a:ext cx="869650" cy="6790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709074" y="417725"/>
            <a:ext cx="5632450" cy="4248785"/>
            <a:chOff x="1709074" y="417725"/>
            <a:chExt cx="5632450" cy="42487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9074" y="417725"/>
              <a:ext cx="5632350" cy="4248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224" y="455825"/>
              <a:ext cx="5518049" cy="4134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180</Words>
  <Application>Microsoft Office PowerPoint</Application>
  <PresentationFormat>On-screen Show (16:9)</PresentationFormat>
  <Paragraphs>111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Prakhar Prajapati</cp:lastModifiedBy>
  <cp:revision>1</cp:revision>
  <dcterms:created xsi:type="dcterms:W3CDTF">2024-04-28T16:02:25Z</dcterms:created>
  <dcterms:modified xsi:type="dcterms:W3CDTF">2024-04-28T16:15:47Z</dcterms:modified>
</cp:coreProperties>
</file>